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C23F15-4438-6FA3-ADA5-333303D1F625}" v="1337" dt="2025-05-15T20:47:54.9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5" autoAdjust="0"/>
    <p:restoredTop sz="94660"/>
  </p:normalViewPr>
  <p:slideViewPr>
    <p:cSldViewPr snapToGrid="0">
      <p:cViewPr varScale="1">
        <p:scale>
          <a:sx n="86" d="100"/>
          <a:sy n="86" d="100"/>
        </p:scale>
        <p:origin x="66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hdphoto2.wdp>
</file>

<file path=ppt/media/image1.jpeg>
</file>

<file path=ppt/media/image2.jpe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Cím 1"/>
          <p:cNvSpPr>
            <a:spLocks noGrp="1"/>
          </p:cNvSpPr>
          <p:nvPr>
            <p:ph type="ctrTitle"/>
          </p:nvPr>
        </p:nvSpPr>
        <p:spPr>
          <a:xfrm>
            <a:off x="1524000" y="1122363"/>
            <a:ext cx="9144000" cy="2387600"/>
          </a:xfrm>
        </p:spPr>
        <p:txBody>
          <a:bodyPr anchor="b"/>
          <a:lstStyle>
            <a:lvl1pPr algn="ctr">
              <a:defRPr sz="6000"/>
            </a:lvl1pPr>
          </a:lstStyle>
          <a:p>
            <a:r>
              <a:rPr lang="hu-HU"/>
              <a:t>Mintacím szerkesztése</a:t>
            </a:r>
          </a:p>
        </p:txBody>
      </p:sp>
      <p:sp>
        <p:nvSpPr>
          <p:cNvPr id="3" name="Alcím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u-HU"/>
              <a:t>Alcím mintájának szerkesztése</a:t>
            </a:r>
          </a:p>
        </p:txBody>
      </p:sp>
      <p:sp>
        <p:nvSpPr>
          <p:cNvPr id="4" name="Dátum helye 3"/>
          <p:cNvSpPr>
            <a:spLocks noGrp="1"/>
          </p:cNvSpPr>
          <p:nvPr>
            <p:ph type="dt" sz="half" idx="10"/>
          </p:nvPr>
        </p:nvSpPr>
        <p:spPr/>
        <p:txBody>
          <a:bodyPr/>
          <a:lstStyle/>
          <a:p>
            <a:fld id="{F5F1901C-D33B-4565-A7E4-5DF903098DB6}" type="datetimeFigureOut">
              <a:rPr lang="hu-HU" smtClean="0"/>
              <a:t>2025. 05. 15.</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331746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a:t>Mintacím szerkesztése</a:t>
            </a:r>
          </a:p>
        </p:txBody>
      </p:sp>
      <p:sp>
        <p:nvSpPr>
          <p:cNvPr id="3" name="Függőleges szöveg helye 2"/>
          <p:cNvSpPr>
            <a:spLocks noGrp="1"/>
          </p:cNvSpPr>
          <p:nvPr>
            <p:ph type="body" orient="vert" idx="1"/>
          </p:nvPr>
        </p:nvSpPr>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p:cNvSpPr>
            <a:spLocks noGrp="1"/>
          </p:cNvSpPr>
          <p:nvPr>
            <p:ph type="dt" sz="half" idx="10"/>
          </p:nvPr>
        </p:nvSpPr>
        <p:spPr/>
        <p:txBody>
          <a:bodyPr/>
          <a:lstStyle/>
          <a:p>
            <a:fld id="{F5F1901C-D33B-4565-A7E4-5DF903098DB6}" type="datetimeFigureOut">
              <a:rPr lang="hu-HU" smtClean="0"/>
              <a:t>2025. 05. 15.</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663091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Függőleges cím 1"/>
          <p:cNvSpPr>
            <a:spLocks noGrp="1"/>
          </p:cNvSpPr>
          <p:nvPr>
            <p:ph type="title" orient="vert"/>
          </p:nvPr>
        </p:nvSpPr>
        <p:spPr>
          <a:xfrm>
            <a:off x="8724900" y="365125"/>
            <a:ext cx="2628900" cy="5811838"/>
          </a:xfrm>
        </p:spPr>
        <p:txBody>
          <a:bodyPr vert="eaVert"/>
          <a:lstStyle/>
          <a:p>
            <a:r>
              <a:rPr lang="hu-HU"/>
              <a:t>Mintacím szerkesztése</a:t>
            </a:r>
          </a:p>
        </p:txBody>
      </p:sp>
      <p:sp>
        <p:nvSpPr>
          <p:cNvPr id="3" name="Függőleges szöveg helye 2"/>
          <p:cNvSpPr>
            <a:spLocks noGrp="1"/>
          </p:cNvSpPr>
          <p:nvPr>
            <p:ph type="body" orient="vert" idx="1"/>
          </p:nvPr>
        </p:nvSpPr>
        <p:spPr>
          <a:xfrm>
            <a:off x="838200" y="365125"/>
            <a:ext cx="7734300" cy="5811838"/>
          </a:xfrm>
        </p:spPr>
        <p:txBody>
          <a:bodyPr vert="eaVe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p:cNvSpPr>
            <a:spLocks noGrp="1"/>
          </p:cNvSpPr>
          <p:nvPr>
            <p:ph type="dt" sz="half" idx="10"/>
          </p:nvPr>
        </p:nvSpPr>
        <p:spPr/>
        <p:txBody>
          <a:bodyPr/>
          <a:lstStyle/>
          <a:p>
            <a:fld id="{F5F1901C-D33B-4565-A7E4-5DF903098DB6}" type="datetimeFigureOut">
              <a:rPr lang="hu-HU" smtClean="0"/>
              <a:t>2025. 05. 15.</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772255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a:t>Mintacím szerkesztése</a:t>
            </a:r>
          </a:p>
        </p:txBody>
      </p:sp>
      <p:sp>
        <p:nvSpPr>
          <p:cNvPr id="3" name="Tartalom helye 2"/>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p:cNvSpPr>
            <a:spLocks noGrp="1"/>
          </p:cNvSpPr>
          <p:nvPr>
            <p:ph type="dt" sz="half" idx="10"/>
          </p:nvPr>
        </p:nvSpPr>
        <p:spPr/>
        <p:txBody>
          <a:bodyPr/>
          <a:lstStyle/>
          <a:p>
            <a:fld id="{F5F1901C-D33B-4565-A7E4-5DF903098DB6}" type="datetimeFigureOut">
              <a:rPr lang="hu-HU" smtClean="0"/>
              <a:t>2025. 05. 15.</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3810502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Cím 1"/>
          <p:cNvSpPr>
            <a:spLocks noGrp="1"/>
          </p:cNvSpPr>
          <p:nvPr>
            <p:ph type="title"/>
          </p:nvPr>
        </p:nvSpPr>
        <p:spPr>
          <a:xfrm>
            <a:off x="831850" y="1709738"/>
            <a:ext cx="10515600" cy="2852737"/>
          </a:xfrm>
        </p:spPr>
        <p:txBody>
          <a:bodyPr anchor="b"/>
          <a:lstStyle>
            <a:lvl1pPr>
              <a:defRPr sz="6000"/>
            </a:lvl1pPr>
          </a:lstStyle>
          <a:p>
            <a:r>
              <a:rPr lang="hu-HU"/>
              <a:t>Mintacím szerkesztése</a:t>
            </a:r>
          </a:p>
        </p:txBody>
      </p:sp>
      <p:sp>
        <p:nvSpPr>
          <p:cNvPr id="3" name="Szöveg helye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hu-HU"/>
              <a:t>Mintaszöveg szerkesztése</a:t>
            </a:r>
          </a:p>
        </p:txBody>
      </p:sp>
      <p:sp>
        <p:nvSpPr>
          <p:cNvPr id="4" name="Dátum helye 3"/>
          <p:cNvSpPr>
            <a:spLocks noGrp="1"/>
          </p:cNvSpPr>
          <p:nvPr>
            <p:ph type="dt" sz="half" idx="10"/>
          </p:nvPr>
        </p:nvSpPr>
        <p:spPr/>
        <p:txBody>
          <a:bodyPr/>
          <a:lstStyle/>
          <a:p>
            <a:fld id="{F5F1901C-D33B-4565-A7E4-5DF903098DB6}" type="datetimeFigureOut">
              <a:rPr lang="hu-HU" smtClean="0"/>
              <a:t>2025. 05. 15.</a:t>
            </a:fld>
            <a:endParaRPr lang="hu-HU"/>
          </a:p>
        </p:txBody>
      </p:sp>
      <p:sp>
        <p:nvSpPr>
          <p:cNvPr id="5" name="Élőláb helye 4"/>
          <p:cNvSpPr>
            <a:spLocks noGrp="1"/>
          </p:cNvSpPr>
          <p:nvPr>
            <p:ph type="ftr" sz="quarter" idx="11"/>
          </p:nvPr>
        </p:nvSpPr>
        <p:spPr/>
        <p:txBody>
          <a:bodyPr/>
          <a:lstStyle/>
          <a:p>
            <a:endParaRPr lang="hu-HU"/>
          </a:p>
        </p:txBody>
      </p:sp>
      <p:sp>
        <p:nvSpPr>
          <p:cNvPr id="6" name="Dia számának helye 5"/>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3563581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a:t>Mintacím szerkesztése</a:t>
            </a:r>
          </a:p>
        </p:txBody>
      </p:sp>
      <p:sp>
        <p:nvSpPr>
          <p:cNvPr id="3" name="Tartalom helye 2"/>
          <p:cNvSpPr>
            <a:spLocks noGrp="1"/>
          </p:cNvSpPr>
          <p:nvPr>
            <p:ph sz="half" idx="1"/>
          </p:nvPr>
        </p:nvSpPr>
        <p:spPr>
          <a:xfrm>
            <a:off x="838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Tartalom helye 3"/>
          <p:cNvSpPr>
            <a:spLocks noGrp="1"/>
          </p:cNvSpPr>
          <p:nvPr>
            <p:ph sz="half" idx="2"/>
          </p:nvPr>
        </p:nvSpPr>
        <p:spPr>
          <a:xfrm>
            <a:off x="6172200" y="1825625"/>
            <a:ext cx="5181600" cy="435133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Dátum helye 4"/>
          <p:cNvSpPr>
            <a:spLocks noGrp="1"/>
          </p:cNvSpPr>
          <p:nvPr>
            <p:ph type="dt" sz="half" idx="10"/>
          </p:nvPr>
        </p:nvSpPr>
        <p:spPr/>
        <p:txBody>
          <a:bodyPr/>
          <a:lstStyle/>
          <a:p>
            <a:fld id="{F5F1901C-D33B-4565-A7E4-5DF903098DB6}" type="datetimeFigureOut">
              <a:rPr lang="hu-HU" smtClean="0"/>
              <a:t>2025. 05. 15.</a:t>
            </a:fld>
            <a:endParaRPr lang="hu-HU"/>
          </a:p>
        </p:txBody>
      </p:sp>
      <p:sp>
        <p:nvSpPr>
          <p:cNvPr id="6" name="Élőláb helye 5"/>
          <p:cNvSpPr>
            <a:spLocks noGrp="1"/>
          </p:cNvSpPr>
          <p:nvPr>
            <p:ph type="ftr" sz="quarter" idx="11"/>
          </p:nvPr>
        </p:nvSpPr>
        <p:spPr/>
        <p:txBody>
          <a:bodyPr/>
          <a:lstStyle/>
          <a:p>
            <a:endParaRPr lang="hu-HU"/>
          </a:p>
        </p:txBody>
      </p:sp>
      <p:sp>
        <p:nvSpPr>
          <p:cNvPr id="7" name="Dia számának helye 6"/>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324695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sp>
        <p:nvSpPr>
          <p:cNvPr id="2" name="Cím 1"/>
          <p:cNvSpPr>
            <a:spLocks noGrp="1"/>
          </p:cNvSpPr>
          <p:nvPr>
            <p:ph type="title"/>
          </p:nvPr>
        </p:nvSpPr>
        <p:spPr>
          <a:xfrm>
            <a:off x="839788" y="365125"/>
            <a:ext cx="10515600" cy="1325563"/>
          </a:xfrm>
        </p:spPr>
        <p:txBody>
          <a:bodyPr/>
          <a:lstStyle/>
          <a:p>
            <a:r>
              <a:rPr lang="hu-HU"/>
              <a:t>Mintacím szerkesztése</a:t>
            </a:r>
          </a:p>
        </p:txBody>
      </p:sp>
      <p:sp>
        <p:nvSpPr>
          <p:cNvPr id="3" name="Szöveg hely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Tartalom helye 3"/>
          <p:cNvSpPr>
            <a:spLocks noGrp="1"/>
          </p:cNvSpPr>
          <p:nvPr>
            <p:ph sz="half" idx="2"/>
          </p:nvPr>
        </p:nvSpPr>
        <p:spPr>
          <a:xfrm>
            <a:off x="839788" y="2505075"/>
            <a:ext cx="5157787"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5" name="Szöveg hely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Tartalom helye 5"/>
          <p:cNvSpPr>
            <a:spLocks noGrp="1"/>
          </p:cNvSpPr>
          <p:nvPr>
            <p:ph sz="quarter" idx="4"/>
          </p:nvPr>
        </p:nvSpPr>
        <p:spPr>
          <a:xfrm>
            <a:off x="6172200" y="2505075"/>
            <a:ext cx="5183188" cy="3684588"/>
          </a:xfrm>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7" name="Dátum helye 6"/>
          <p:cNvSpPr>
            <a:spLocks noGrp="1"/>
          </p:cNvSpPr>
          <p:nvPr>
            <p:ph type="dt" sz="half" idx="10"/>
          </p:nvPr>
        </p:nvSpPr>
        <p:spPr/>
        <p:txBody>
          <a:bodyPr/>
          <a:lstStyle/>
          <a:p>
            <a:fld id="{F5F1901C-D33B-4565-A7E4-5DF903098DB6}" type="datetimeFigureOut">
              <a:rPr lang="hu-HU" smtClean="0"/>
              <a:t>2025. 05. 15.</a:t>
            </a:fld>
            <a:endParaRPr lang="hu-HU"/>
          </a:p>
        </p:txBody>
      </p:sp>
      <p:sp>
        <p:nvSpPr>
          <p:cNvPr id="8" name="Élőláb helye 7"/>
          <p:cNvSpPr>
            <a:spLocks noGrp="1"/>
          </p:cNvSpPr>
          <p:nvPr>
            <p:ph type="ftr" sz="quarter" idx="11"/>
          </p:nvPr>
        </p:nvSpPr>
        <p:spPr/>
        <p:txBody>
          <a:bodyPr/>
          <a:lstStyle/>
          <a:p>
            <a:endParaRPr lang="hu-HU"/>
          </a:p>
        </p:txBody>
      </p:sp>
      <p:sp>
        <p:nvSpPr>
          <p:cNvPr id="9" name="Dia számának helye 8"/>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3429168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Cím 1"/>
          <p:cNvSpPr>
            <a:spLocks noGrp="1"/>
          </p:cNvSpPr>
          <p:nvPr>
            <p:ph type="title"/>
          </p:nvPr>
        </p:nvSpPr>
        <p:spPr/>
        <p:txBody>
          <a:bodyPr/>
          <a:lstStyle/>
          <a:p>
            <a:r>
              <a:rPr lang="hu-HU"/>
              <a:t>Mintacím szerkesztése</a:t>
            </a:r>
          </a:p>
        </p:txBody>
      </p:sp>
      <p:sp>
        <p:nvSpPr>
          <p:cNvPr id="3" name="Dátum helye 2"/>
          <p:cNvSpPr>
            <a:spLocks noGrp="1"/>
          </p:cNvSpPr>
          <p:nvPr>
            <p:ph type="dt" sz="half" idx="10"/>
          </p:nvPr>
        </p:nvSpPr>
        <p:spPr/>
        <p:txBody>
          <a:bodyPr/>
          <a:lstStyle/>
          <a:p>
            <a:fld id="{F5F1901C-D33B-4565-A7E4-5DF903098DB6}" type="datetimeFigureOut">
              <a:rPr lang="hu-HU" smtClean="0"/>
              <a:t>2025. 05. 15.</a:t>
            </a:fld>
            <a:endParaRPr lang="hu-HU"/>
          </a:p>
        </p:txBody>
      </p:sp>
      <p:sp>
        <p:nvSpPr>
          <p:cNvPr id="4" name="Élőláb helye 3"/>
          <p:cNvSpPr>
            <a:spLocks noGrp="1"/>
          </p:cNvSpPr>
          <p:nvPr>
            <p:ph type="ftr" sz="quarter" idx="11"/>
          </p:nvPr>
        </p:nvSpPr>
        <p:spPr/>
        <p:txBody>
          <a:bodyPr/>
          <a:lstStyle/>
          <a:p>
            <a:endParaRPr lang="hu-HU"/>
          </a:p>
        </p:txBody>
      </p:sp>
      <p:sp>
        <p:nvSpPr>
          <p:cNvPr id="5" name="Dia számának helye 4"/>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3997832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átum helye 1"/>
          <p:cNvSpPr>
            <a:spLocks noGrp="1"/>
          </p:cNvSpPr>
          <p:nvPr>
            <p:ph type="dt" sz="half" idx="10"/>
          </p:nvPr>
        </p:nvSpPr>
        <p:spPr/>
        <p:txBody>
          <a:bodyPr/>
          <a:lstStyle/>
          <a:p>
            <a:fld id="{F5F1901C-D33B-4565-A7E4-5DF903098DB6}" type="datetimeFigureOut">
              <a:rPr lang="hu-HU" smtClean="0"/>
              <a:t>2025. 05. 15.</a:t>
            </a:fld>
            <a:endParaRPr lang="hu-HU"/>
          </a:p>
        </p:txBody>
      </p:sp>
      <p:sp>
        <p:nvSpPr>
          <p:cNvPr id="3" name="Élőláb helye 2"/>
          <p:cNvSpPr>
            <a:spLocks noGrp="1"/>
          </p:cNvSpPr>
          <p:nvPr>
            <p:ph type="ftr" sz="quarter" idx="11"/>
          </p:nvPr>
        </p:nvSpPr>
        <p:spPr/>
        <p:txBody>
          <a:bodyPr/>
          <a:lstStyle/>
          <a:p>
            <a:endParaRPr lang="hu-HU"/>
          </a:p>
        </p:txBody>
      </p:sp>
      <p:sp>
        <p:nvSpPr>
          <p:cNvPr id="4" name="Dia számának helye 3"/>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078127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Cím 1"/>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Tartalom helye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Szöveg hely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p:cNvSpPr>
            <a:spLocks noGrp="1"/>
          </p:cNvSpPr>
          <p:nvPr>
            <p:ph type="dt" sz="half" idx="10"/>
          </p:nvPr>
        </p:nvSpPr>
        <p:spPr/>
        <p:txBody>
          <a:bodyPr/>
          <a:lstStyle/>
          <a:p>
            <a:fld id="{F5F1901C-D33B-4565-A7E4-5DF903098DB6}" type="datetimeFigureOut">
              <a:rPr lang="hu-HU" smtClean="0"/>
              <a:t>2025. 05. 15.</a:t>
            </a:fld>
            <a:endParaRPr lang="hu-HU"/>
          </a:p>
        </p:txBody>
      </p:sp>
      <p:sp>
        <p:nvSpPr>
          <p:cNvPr id="6" name="Élőláb helye 5"/>
          <p:cNvSpPr>
            <a:spLocks noGrp="1"/>
          </p:cNvSpPr>
          <p:nvPr>
            <p:ph type="ftr" sz="quarter" idx="11"/>
          </p:nvPr>
        </p:nvSpPr>
        <p:spPr/>
        <p:txBody>
          <a:bodyPr/>
          <a:lstStyle/>
          <a:p>
            <a:endParaRPr lang="hu-HU"/>
          </a:p>
        </p:txBody>
      </p:sp>
      <p:sp>
        <p:nvSpPr>
          <p:cNvPr id="7" name="Dia számának helye 6"/>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2903084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sp>
        <p:nvSpPr>
          <p:cNvPr id="2" name="Cím 1"/>
          <p:cNvSpPr>
            <a:spLocks noGrp="1"/>
          </p:cNvSpPr>
          <p:nvPr>
            <p:ph type="title"/>
          </p:nvPr>
        </p:nvSpPr>
        <p:spPr>
          <a:xfrm>
            <a:off x="839788" y="457200"/>
            <a:ext cx="3932237" cy="1600200"/>
          </a:xfrm>
        </p:spPr>
        <p:txBody>
          <a:bodyPr anchor="b"/>
          <a:lstStyle>
            <a:lvl1pPr>
              <a:defRPr sz="3200"/>
            </a:lvl1pPr>
          </a:lstStyle>
          <a:p>
            <a:r>
              <a:rPr lang="hu-HU"/>
              <a:t>Mintacím szerkesztése</a:t>
            </a:r>
          </a:p>
        </p:txBody>
      </p:sp>
      <p:sp>
        <p:nvSpPr>
          <p:cNvPr id="3" name="Kép hely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Szöveg hely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átum helye 4"/>
          <p:cNvSpPr>
            <a:spLocks noGrp="1"/>
          </p:cNvSpPr>
          <p:nvPr>
            <p:ph type="dt" sz="half" idx="10"/>
          </p:nvPr>
        </p:nvSpPr>
        <p:spPr/>
        <p:txBody>
          <a:bodyPr/>
          <a:lstStyle/>
          <a:p>
            <a:fld id="{F5F1901C-D33B-4565-A7E4-5DF903098DB6}" type="datetimeFigureOut">
              <a:rPr lang="hu-HU" smtClean="0"/>
              <a:t>2025. 05. 15.</a:t>
            </a:fld>
            <a:endParaRPr lang="hu-HU"/>
          </a:p>
        </p:txBody>
      </p:sp>
      <p:sp>
        <p:nvSpPr>
          <p:cNvPr id="6" name="Élőláb helye 5"/>
          <p:cNvSpPr>
            <a:spLocks noGrp="1"/>
          </p:cNvSpPr>
          <p:nvPr>
            <p:ph type="ftr" sz="quarter" idx="11"/>
          </p:nvPr>
        </p:nvSpPr>
        <p:spPr/>
        <p:txBody>
          <a:bodyPr/>
          <a:lstStyle/>
          <a:p>
            <a:endParaRPr lang="hu-HU"/>
          </a:p>
        </p:txBody>
      </p:sp>
      <p:sp>
        <p:nvSpPr>
          <p:cNvPr id="7" name="Dia számának helye 6"/>
          <p:cNvSpPr>
            <a:spLocks noGrp="1"/>
          </p:cNvSpPr>
          <p:nvPr>
            <p:ph type="sldNum" sz="quarter" idx="12"/>
          </p:nvPr>
        </p:nvSpPr>
        <p:spPr/>
        <p:txBody>
          <a:bodyPr/>
          <a:lstStyle/>
          <a:p>
            <a:fld id="{E02FF2AA-B0B2-4F6D-BCD1-ED89749CA0E8}" type="slidenum">
              <a:rPr lang="hu-HU" smtClean="0"/>
              <a:t>‹#›</a:t>
            </a:fld>
            <a:endParaRPr lang="hu-HU"/>
          </a:p>
        </p:txBody>
      </p:sp>
    </p:spTree>
    <p:extLst>
      <p:ext uri="{BB962C8B-B14F-4D97-AF65-F5344CB8AC3E}">
        <p14:creationId xmlns:p14="http://schemas.microsoft.com/office/powerpoint/2010/main" val="1883066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ím hely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hu-HU"/>
              <a:t>Mintacím szerkesztése</a:t>
            </a:r>
          </a:p>
        </p:txBody>
      </p:sp>
      <p:sp>
        <p:nvSpPr>
          <p:cNvPr id="3" name="Szöveg hely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p>
        </p:txBody>
      </p:sp>
      <p:sp>
        <p:nvSpPr>
          <p:cNvPr id="4" name="Dátum hely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5F1901C-D33B-4565-A7E4-5DF903098DB6}" type="datetimeFigureOut">
              <a:rPr lang="hu-HU" smtClean="0"/>
              <a:t>2025. 05. 15.</a:t>
            </a:fld>
            <a:endParaRPr lang="hu-HU"/>
          </a:p>
        </p:txBody>
      </p:sp>
      <p:sp>
        <p:nvSpPr>
          <p:cNvPr id="5" name="Élőláb hely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hu-HU"/>
          </a:p>
        </p:txBody>
      </p:sp>
      <p:sp>
        <p:nvSpPr>
          <p:cNvPr id="6" name="Dia számának hely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02FF2AA-B0B2-4F6D-BCD1-ED89749CA0E8}" type="slidenum">
              <a:rPr lang="hu-HU" smtClean="0"/>
              <a:t>‹#›</a:t>
            </a:fld>
            <a:endParaRPr lang="hu-HU"/>
          </a:p>
        </p:txBody>
      </p:sp>
    </p:spTree>
    <p:extLst>
      <p:ext uri="{BB962C8B-B14F-4D97-AF65-F5344CB8AC3E}">
        <p14:creationId xmlns:p14="http://schemas.microsoft.com/office/powerpoint/2010/main" val="7980629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u-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s://my-cool-app.com/" TargetMode="External"/><Relationship Id="rId5" Type="http://schemas.openxmlformats.org/officeDocument/2006/relationships/hyperlink" Target="https://hu.wikipedia.org/wiki/Valahol_Eur%C3%B3p%C3%A1ban_(musical)" TargetMode="External"/><Relationship Id="rId4" Type="http://schemas.openxmlformats.org/officeDocument/2006/relationships/hyperlink" Target="https://www.google.com/search?sca_esv=70b5c3d27dd6e643&amp;q=Valahol+eur%C3%B3p%C3%A1ban&amp;udm=2&amp;fbs=ABzOT_CWdhQLP1FcmU5B0fn3xuWpA-dk4wpBWOGsoR7DG5zJBkzPWUS0OtApxR2914vrjk7XZXfnfKsaRZouQANLhmphXtkuAPjXaTFep1ypWY-idRvgMvh7xk3DMoMmaMqG3e_6vl0Wcy6OyuUoIF_x_pXRa8NhVEZTZn-XWJ-Mpu_PajA90CQ&amp;sa=X&amp;ved=2ahUKEwjz84nBnqaNAxVz_rsIHfitAAsQtKgLegQIFxAB&amp;biw=1528&amp;bih=738&amp;dpr=1.25#vhid=dG5fhKzSwmREXM&amp;vssid=mosai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Kép 3" descr="A képen ruházat, személy, lábbelik, csoport látható&#10;&#10;Lehet, hogy az AI által létrehozott tartalom helytelen.">
            <a:extLst>
              <a:ext uri="{FF2B5EF4-FFF2-40B4-BE49-F238E27FC236}">
                <a16:creationId xmlns:a16="http://schemas.microsoft.com/office/drawing/2014/main" id="{36A48271-7268-345D-E733-DD492642F43C}"/>
              </a:ext>
            </a:extLst>
          </p:cNvPr>
          <p:cNvPicPr>
            <a:picLocks noChangeAspect="1"/>
          </p:cNvPicPr>
          <p:nvPr/>
        </p:nvPicPr>
        <p:blipFill>
          <a:blip r:embed="rId2">
            <a:alphaModFix amt="50000"/>
          </a:blip>
          <a:srcRect l="4000"/>
          <a:stretch>
            <a:fillRect/>
          </a:stretch>
        </p:blipFill>
        <p:spPr>
          <a:xfrm>
            <a:off x="106121" y="1"/>
            <a:ext cx="12191980" cy="6857999"/>
          </a:xfrm>
          <a:prstGeom prst="rect">
            <a:avLst/>
          </a:prstGeom>
        </p:spPr>
      </p:pic>
      <p:sp>
        <p:nvSpPr>
          <p:cNvPr id="2" name="Cím 1"/>
          <p:cNvSpPr>
            <a:spLocks noGrp="1"/>
          </p:cNvSpPr>
          <p:nvPr>
            <p:ph type="ctrTitle"/>
          </p:nvPr>
        </p:nvSpPr>
        <p:spPr>
          <a:xfrm>
            <a:off x="1524000" y="1122362"/>
            <a:ext cx="9144000" cy="1704468"/>
          </a:xfrm>
        </p:spPr>
        <p:txBody>
          <a:bodyPr>
            <a:normAutofit/>
          </a:bodyPr>
          <a:lstStyle/>
          <a:p>
            <a:r>
              <a:rPr lang="hu-HU" dirty="0">
                <a:solidFill>
                  <a:srgbClr val="FFFFFF"/>
                </a:solidFill>
              </a:rPr>
              <a:t>Valahol Európában</a:t>
            </a:r>
            <a:br>
              <a:rPr lang="hu-HU" dirty="0"/>
            </a:br>
            <a:r>
              <a:rPr lang="hu-HU" sz="2800" dirty="0">
                <a:solidFill>
                  <a:srgbClr val="FFFFFF"/>
                </a:solidFill>
              </a:rPr>
              <a:t>(Színdarab, musical)</a:t>
            </a:r>
          </a:p>
        </p:txBody>
      </p:sp>
      <p:sp>
        <p:nvSpPr>
          <p:cNvPr id="3" name="Alcím 2"/>
          <p:cNvSpPr>
            <a:spLocks noGrp="1"/>
          </p:cNvSpPr>
          <p:nvPr>
            <p:ph type="subTitle" idx="1"/>
          </p:nvPr>
        </p:nvSpPr>
        <p:spPr>
          <a:xfrm>
            <a:off x="-1" y="6445404"/>
            <a:ext cx="12298102" cy="1098395"/>
          </a:xfrm>
        </p:spPr>
        <p:txBody>
          <a:bodyPr vert="horz" lIns="91440" tIns="45720" rIns="91440" bIns="45720" rtlCol="0" anchor="t">
            <a:normAutofit/>
          </a:bodyPr>
          <a:lstStyle/>
          <a:p>
            <a:pPr algn="l"/>
            <a:r>
              <a:rPr lang="hu-HU" err="1">
                <a:solidFill>
                  <a:schemeClr val="tx1">
                    <a:lumMod val="85000"/>
                  </a:schemeClr>
                </a:solidFill>
              </a:rPr>
              <a:t>PPt</a:t>
            </a:r>
            <a:r>
              <a:rPr lang="hu-HU" dirty="0">
                <a:solidFill>
                  <a:schemeClr val="tx1">
                    <a:lumMod val="85000"/>
                  </a:schemeClr>
                </a:solidFill>
              </a:rPr>
              <a:t>-t Készítette: </a:t>
            </a:r>
            <a:r>
              <a:rPr lang="hu-HU" sz="1100" i="1" dirty="0">
                <a:solidFill>
                  <a:schemeClr val="tx1">
                    <a:lumMod val="85000"/>
                  </a:schemeClr>
                </a:solidFill>
              </a:rPr>
              <a:t>Valaki </a:t>
            </a:r>
            <a:r>
              <a:rPr lang="hu-HU" sz="1100" b="1" dirty="0">
                <a:solidFill>
                  <a:schemeClr val="tx1">
                    <a:lumMod val="85000"/>
                  </a:schemeClr>
                </a:solidFill>
                <a:latin typeface="Roboto"/>
                <a:ea typeface="Roboto"/>
                <a:cs typeface="Roboto"/>
              </a:rPr>
              <a:t>💔</a:t>
            </a:r>
            <a:r>
              <a:rPr lang="hu-HU" sz="1100" dirty="0">
                <a:solidFill>
                  <a:schemeClr val="tx1">
                    <a:lumMod val="85000"/>
                  </a:schemeClr>
                </a:solidFill>
                <a:latin typeface="Roboto"/>
                <a:ea typeface="Roboto"/>
                <a:cs typeface="Roboto"/>
              </a:rPr>
              <a:t>🥀</a:t>
            </a:r>
            <a:r>
              <a:rPr lang="hu-HU" sz="1200" i="1" dirty="0">
                <a:solidFill>
                  <a:schemeClr val="tx1">
                    <a:lumMod val="85000"/>
                  </a:schemeClr>
                </a:solidFill>
              </a:rPr>
              <a:t>                                                                                  </a:t>
            </a:r>
            <a:r>
              <a:rPr lang="hu-HU" sz="1200" i="1" dirty="0">
                <a:solidFill>
                  <a:srgbClr val="FFFFFF"/>
                </a:solidFill>
              </a:rPr>
              <a:t>                                                                                                                                                         </a:t>
            </a:r>
            <a:r>
              <a:rPr lang="hu-HU" sz="1200" i="1" dirty="0">
                <a:solidFill>
                  <a:schemeClr val="tx1">
                    <a:lumMod val="85000"/>
                  </a:schemeClr>
                </a:solidFill>
              </a:rPr>
              <a:t>   </a:t>
            </a:r>
            <a:r>
              <a:rPr lang="hu-HU" sz="1100" i="1" dirty="0">
                <a:solidFill>
                  <a:schemeClr val="tx1">
                    <a:lumMod val="85000"/>
                  </a:schemeClr>
                </a:solidFill>
              </a:rPr>
              <a:t>  </a:t>
            </a:r>
            <a:r>
              <a:rPr lang="hu-HU" sz="1100" i="1" err="1">
                <a:solidFill>
                  <a:schemeClr val="tx1">
                    <a:lumMod val="85000"/>
                  </a:schemeClr>
                </a:solidFill>
              </a:rPr>
              <a:t>Amugy</a:t>
            </a:r>
            <a:r>
              <a:rPr lang="hu-HU" sz="1100" i="1" dirty="0">
                <a:solidFill>
                  <a:schemeClr val="tx1">
                    <a:lumMod val="85000"/>
                  </a:schemeClr>
                </a:solidFill>
              </a:rPr>
              <a:t> szólok hogy</a:t>
            </a:r>
            <a:r>
              <a:rPr lang="hu-HU" sz="1050" dirty="0">
                <a:solidFill>
                  <a:schemeClr val="tx1">
                    <a:lumMod val="85000"/>
                  </a:schemeClr>
                </a:solidFill>
                <a:latin typeface="Roboto"/>
                <a:ea typeface="Roboto"/>
                <a:cs typeface="Roboto"/>
              </a:rPr>
              <a:t>💩</a:t>
            </a:r>
            <a:r>
              <a:rPr lang="hu-HU" sz="1100" i="1" dirty="0">
                <a:solidFill>
                  <a:schemeClr val="tx1">
                    <a:lumMod val="85000"/>
                  </a:schemeClr>
                </a:solidFill>
              </a:rPr>
              <a:t> lett</a:t>
            </a:r>
            <a:endParaRPr lang="hu-HU" sz="1100">
              <a:solidFill>
                <a:schemeClr val="tx1">
                  <a:lumMod val="85000"/>
                </a:schemeClr>
              </a:solidFill>
            </a:endParaRPr>
          </a:p>
        </p:txBody>
      </p:sp>
    </p:spTree>
    <p:extLst>
      <p:ext uri="{BB962C8B-B14F-4D97-AF65-F5344CB8AC3E}">
        <p14:creationId xmlns:p14="http://schemas.microsoft.com/office/powerpoint/2010/main" val="426674847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Kép 3" descr="A képen ruházat, Színház, szobor, ember látható&#10;&#10;Lehet, hogy az AI által létrehozott tartalom helytelen.">
            <a:extLst>
              <a:ext uri="{FF2B5EF4-FFF2-40B4-BE49-F238E27FC236}">
                <a16:creationId xmlns:a16="http://schemas.microsoft.com/office/drawing/2014/main" id="{829A34C9-8BEB-2344-4815-378532304628}"/>
              </a:ext>
            </a:extLst>
          </p:cNvPr>
          <p:cNvPicPr>
            <a:picLocks noChangeAspect="1"/>
          </p:cNvPicPr>
          <p:nvPr/>
        </p:nvPicPr>
        <p:blipFill>
          <a:blip r:embed="rId2">
            <a:alphaModFix amt="35000"/>
          </a:blip>
          <a:srcRect t="5063"/>
          <a:stretch>
            <a:fillRect/>
          </a:stretch>
        </p:blipFill>
        <p:spPr>
          <a:xfrm>
            <a:off x="20" y="10"/>
            <a:ext cx="12191980" cy="6857990"/>
          </a:xfrm>
          <a:prstGeom prst="rect">
            <a:avLst/>
          </a:prstGeom>
        </p:spPr>
      </p:pic>
      <p:sp>
        <p:nvSpPr>
          <p:cNvPr id="2" name="Cím 1">
            <a:extLst>
              <a:ext uri="{FF2B5EF4-FFF2-40B4-BE49-F238E27FC236}">
                <a16:creationId xmlns:a16="http://schemas.microsoft.com/office/drawing/2014/main" id="{84B1F892-FA40-0199-53A8-C3ACD3338D00}"/>
              </a:ext>
            </a:extLst>
          </p:cNvPr>
          <p:cNvSpPr>
            <a:spLocks noGrp="1"/>
          </p:cNvSpPr>
          <p:nvPr>
            <p:ph type="title"/>
          </p:nvPr>
        </p:nvSpPr>
        <p:spPr>
          <a:xfrm>
            <a:off x="838200" y="365125"/>
            <a:ext cx="10515600" cy="1325563"/>
          </a:xfrm>
        </p:spPr>
        <p:txBody>
          <a:bodyPr>
            <a:normAutofit/>
          </a:bodyPr>
          <a:lstStyle/>
          <a:p>
            <a:r>
              <a:rPr lang="hu-HU">
                <a:solidFill>
                  <a:srgbClr val="FFFFFF"/>
                </a:solidFill>
              </a:rPr>
              <a:t>Bevezető:</a:t>
            </a:r>
          </a:p>
        </p:txBody>
      </p:sp>
      <p:sp>
        <p:nvSpPr>
          <p:cNvPr id="3" name="Tartalom helye 2">
            <a:extLst>
              <a:ext uri="{FF2B5EF4-FFF2-40B4-BE49-F238E27FC236}">
                <a16:creationId xmlns:a16="http://schemas.microsoft.com/office/drawing/2014/main" id="{16E67061-A055-6059-35AD-8ED5C731F989}"/>
              </a:ext>
            </a:extLst>
          </p:cNvPr>
          <p:cNvSpPr>
            <a:spLocks noGrp="1"/>
          </p:cNvSpPr>
          <p:nvPr>
            <p:ph idx="1"/>
          </p:nvPr>
        </p:nvSpPr>
        <p:spPr>
          <a:xfrm>
            <a:off x="838200" y="1825625"/>
            <a:ext cx="10515600" cy="4351338"/>
          </a:xfrm>
        </p:spPr>
        <p:txBody>
          <a:bodyPr vert="horz" lIns="91440" tIns="45720" rIns="91440" bIns="45720" rtlCol="0">
            <a:normAutofit/>
          </a:bodyPr>
          <a:lstStyle/>
          <a:p>
            <a:r>
              <a:rPr lang="hu-HU">
                <a:solidFill>
                  <a:srgbClr val="FFFFFF"/>
                </a:solidFill>
              </a:rPr>
              <a:t>A Színdarab egy musical. (Kitudja mi az :)</a:t>
            </a:r>
          </a:p>
          <a:p>
            <a:r>
              <a:rPr lang="hu-HU">
                <a:solidFill>
                  <a:srgbClr val="FFFFFF"/>
                </a:solidFill>
              </a:rPr>
              <a:t>A síndarab a második W.W. végén játszódik és azt mutatja be hogy hogyan éltek a Gyerekek/Kiskorúak nagyrésze.</a:t>
            </a:r>
          </a:p>
          <a:p>
            <a:r>
              <a:rPr lang="hu-HU">
                <a:solidFill>
                  <a:srgbClr val="FFFFFF"/>
                </a:solidFill>
              </a:rPr>
              <a:t>A mit bemutat az valóban igaz, tényleg hasonló körülmények közt éltek, viszont a történet maga csak kitalált.</a:t>
            </a:r>
          </a:p>
          <a:p>
            <a:r>
              <a:rPr lang="hu-HU">
                <a:solidFill>
                  <a:srgbClr val="FFFFFF"/>
                </a:solidFill>
              </a:rPr>
              <a:t>A Radványi Géza által szerzet Valahol Európában filmen alapszik.</a:t>
            </a:r>
          </a:p>
        </p:txBody>
      </p:sp>
    </p:spTree>
    <p:extLst>
      <p:ext uri="{BB962C8B-B14F-4D97-AF65-F5344CB8AC3E}">
        <p14:creationId xmlns:p14="http://schemas.microsoft.com/office/powerpoint/2010/main" val="345472031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96CF2A2B-0745-440C-9224-C5C6A0A42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0">
            <a:extLst>
              <a:ext uri="{FF2B5EF4-FFF2-40B4-BE49-F238E27FC236}">
                <a16:creationId xmlns:a16="http://schemas.microsoft.com/office/drawing/2014/main" id="{75BE6D6B-84C9-4D2B-97EB-773B7369EF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 name="Kép 3" descr="A képen ruházat, személy, koncert, lábbelik látható&#10;&#10;Lehet, hogy az AI által létrehozott tartalom helytelen.">
            <a:extLst>
              <a:ext uri="{FF2B5EF4-FFF2-40B4-BE49-F238E27FC236}">
                <a16:creationId xmlns:a16="http://schemas.microsoft.com/office/drawing/2014/main" id="{C2F52C55-C7DF-0378-56B0-E6C3FE368733}"/>
              </a:ext>
            </a:extLst>
          </p:cNvPr>
          <p:cNvPicPr>
            <a:picLocks noChangeAspect="1"/>
          </p:cNvPicPr>
          <p:nvPr/>
        </p:nvPicPr>
        <p:blipFill>
          <a:blip r:embed="rId2">
            <a:alphaModFix amt="60000"/>
          </a:blip>
          <a:srcRect t="5732" b="9998"/>
          <a:stretch>
            <a:fillRect/>
          </a:stretch>
        </p:blipFill>
        <p:spPr>
          <a:xfrm>
            <a:off x="-1" y="10"/>
            <a:ext cx="12192001" cy="6857990"/>
          </a:xfrm>
          <a:prstGeom prst="rect">
            <a:avLst/>
          </a:prstGeom>
        </p:spPr>
      </p:pic>
      <p:sp>
        <p:nvSpPr>
          <p:cNvPr id="2" name="Cím 1">
            <a:extLst>
              <a:ext uri="{FF2B5EF4-FFF2-40B4-BE49-F238E27FC236}">
                <a16:creationId xmlns:a16="http://schemas.microsoft.com/office/drawing/2014/main" id="{16FDFB5C-C015-8EF3-25DE-53A2D5EF504C}"/>
              </a:ext>
            </a:extLst>
          </p:cNvPr>
          <p:cNvSpPr>
            <a:spLocks noGrp="1"/>
          </p:cNvSpPr>
          <p:nvPr>
            <p:ph type="title"/>
          </p:nvPr>
        </p:nvSpPr>
        <p:spPr>
          <a:xfrm>
            <a:off x="1198181" y="728906"/>
            <a:ext cx="9792471" cy="2057037"/>
          </a:xfrm>
        </p:spPr>
        <p:txBody>
          <a:bodyPr>
            <a:normAutofit/>
          </a:bodyPr>
          <a:lstStyle/>
          <a:p>
            <a:r>
              <a:rPr lang="hu-HU">
                <a:solidFill>
                  <a:srgbClr val="FFFFFF"/>
                </a:solidFill>
              </a:rPr>
              <a:t>Történet:</a:t>
            </a:r>
          </a:p>
        </p:txBody>
      </p:sp>
      <p:sp>
        <p:nvSpPr>
          <p:cNvPr id="3" name="Tartalom helye 2">
            <a:extLst>
              <a:ext uri="{FF2B5EF4-FFF2-40B4-BE49-F238E27FC236}">
                <a16:creationId xmlns:a16="http://schemas.microsoft.com/office/drawing/2014/main" id="{37DE2E4F-09C1-AA06-501C-1228FCC04C48}"/>
              </a:ext>
            </a:extLst>
          </p:cNvPr>
          <p:cNvSpPr>
            <a:spLocks noGrp="1"/>
          </p:cNvSpPr>
          <p:nvPr>
            <p:ph idx="1"/>
          </p:nvPr>
        </p:nvSpPr>
        <p:spPr>
          <a:xfrm>
            <a:off x="1198181" y="2957665"/>
            <a:ext cx="9792471" cy="3171423"/>
          </a:xfrm>
        </p:spPr>
        <p:txBody>
          <a:bodyPr vert="horz" lIns="91440" tIns="45720" rIns="91440" bIns="45720" rtlCol="0">
            <a:normAutofit/>
          </a:bodyPr>
          <a:lstStyle/>
          <a:p>
            <a:pPr marL="0" indent="0">
              <a:buNone/>
            </a:pPr>
            <a:r>
              <a:rPr lang="hu-HU" sz="2000">
                <a:solidFill>
                  <a:srgbClr val="FFFFFF"/>
                </a:solidFill>
              </a:rPr>
              <a:t>Ahogy már említettem a történet a 2. W. W. végén játszódik amelyben megmutatja egy kitalált történetbe foglalva hogy hogyan élt a legtöbb gyerek/kiskorú a háború alatt. Röviden: szétbombázzák a javító intézetet ahol a túlélt fiatal fiúk egy csapatba verődve próbálják túlélni a háború eseményeit. Időközben találkoznak egy másik hasonló gyerek csoporttal. Később rájönnek hogy együtt kell tartaniuk hogy átvészelhessék a háborút. Később a hatóság kezdi el őket hajszolni. </a:t>
            </a:r>
            <a:r>
              <a:rPr lang="hu-HU" sz="2000">
                <a:solidFill>
                  <a:srgbClr val="FFFFFF"/>
                </a:solidFill>
                <a:ea typeface="+mn-lt"/>
                <a:cs typeface="+mn-lt"/>
              </a:rPr>
              <a:t>Találnak egy elhagyatottnak tűnő házat, de ott az egykori zenész, Simon Péter lakik. Később a ház tulaja közt és a gyerekek közt bizalom alakult ki. Idővel a hatóság is rájuk talált és néhányukat el is fogtak. Eközben a ház tulajdonosa Simon Péter egy ajándékot ad nekik amivel megmenti az életüket (Befogadja őket, így van hol élniük). De az egyik gyerek (Kuksi) halálos sérülést szenvedett, így már rajta ez nem segített.</a:t>
            </a:r>
            <a:endParaRPr lang="hu-HU" sz="2000">
              <a:solidFill>
                <a:srgbClr val="FFFFFF"/>
              </a:solidFill>
            </a:endParaRPr>
          </a:p>
        </p:txBody>
      </p:sp>
    </p:spTree>
    <p:extLst>
      <p:ext uri="{BB962C8B-B14F-4D97-AF65-F5344CB8AC3E}">
        <p14:creationId xmlns:p14="http://schemas.microsoft.com/office/powerpoint/2010/main" val="280930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Kép 7" descr="A képen ruházat, épület, Színház, lábbelik látható&#10;&#10;Lehet, hogy az AI által létrehozott tartalom helytelen.">
            <a:extLst>
              <a:ext uri="{FF2B5EF4-FFF2-40B4-BE49-F238E27FC236}">
                <a16:creationId xmlns:a16="http://schemas.microsoft.com/office/drawing/2014/main" id="{950474E4-E3BB-1C24-7E0E-726FE46B74F1}"/>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6000"/>
                    </a14:imgEffect>
                  </a14:imgLayer>
                </a14:imgProps>
              </a:ext>
            </a:extLst>
          </a:blip>
          <a:stretch>
            <a:fillRect/>
          </a:stretch>
        </p:blipFill>
        <p:spPr>
          <a:xfrm>
            <a:off x="0" y="1399"/>
            <a:ext cx="12203205" cy="6855198"/>
          </a:xfrm>
          <a:prstGeom prst="rect">
            <a:avLst/>
          </a:prstGeom>
        </p:spPr>
      </p:pic>
      <p:sp>
        <p:nvSpPr>
          <p:cNvPr id="2" name="Cím 1">
            <a:extLst>
              <a:ext uri="{FF2B5EF4-FFF2-40B4-BE49-F238E27FC236}">
                <a16:creationId xmlns:a16="http://schemas.microsoft.com/office/drawing/2014/main" id="{9503E5CE-F1C0-476A-BB71-56441E383964}"/>
              </a:ext>
            </a:extLst>
          </p:cNvPr>
          <p:cNvSpPr>
            <a:spLocks noGrp="1"/>
          </p:cNvSpPr>
          <p:nvPr>
            <p:ph type="title"/>
          </p:nvPr>
        </p:nvSpPr>
        <p:spPr>
          <a:xfrm>
            <a:off x="591670" y="387536"/>
            <a:ext cx="10515600" cy="1325563"/>
          </a:xfrm>
        </p:spPr>
        <p:txBody>
          <a:bodyPr/>
          <a:lstStyle/>
          <a:p>
            <a:r>
              <a:rPr lang="hu-HU" dirty="0">
                <a:solidFill>
                  <a:srgbClr val="FFFFFF"/>
                </a:solidFill>
              </a:rPr>
              <a:t>Szereplők:                Szerzők:</a:t>
            </a:r>
          </a:p>
        </p:txBody>
      </p:sp>
      <p:sp>
        <p:nvSpPr>
          <p:cNvPr id="3" name="Tartalom helye 2">
            <a:extLst>
              <a:ext uri="{FF2B5EF4-FFF2-40B4-BE49-F238E27FC236}">
                <a16:creationId xmlns:a16="http://schemas.microsoft.com/office/drawing/2014/main" id="{188642F8-1030-A29A-D3DE-2C524BCAEAF0}"/>
              </a:ext>
            </a:extLst>
          </p:cNvPr>
          <p:cNvSpPr>
            <a:spLocks noGrp="1"/>
          </p:cNvSpPr>
          <p:nvPr>
            <p:ph idx="1"/>
          </p:nvPr>
        </p:nvSpPr>
        <p:spPr>
          <a:xfrm>
            <a:off x="591670" y="1556683"/>
            <a:ext cx="1390892" cy="4351338"/>
          </a:xfrm>
        </p:spPr>
        <p:txBody>
          <a:bodyPr vert="horz" lIns="91440" tIns="45720" rIns="91440" bIns="45720" rtlCol="0" anchor="t">
            <a:noAutofit/>
          </a:bodyPr>
          <a:lstStyle/>
          <a:p>
            <a:pPr>
              <a:buFont typeface="Arial"/>
              <a:buChar char="•"/>
            </a:pPr>
            <a:r>
              <a:rPr lang="hu-HU" sz="1100" b="1" dirty="0">
                <a:solidFill>
                  <a:srgbClr val="FFFFFF"/>
                </a:solidFill>
                <a:ea typeface="+mn-lt"/>
                <a:cs typeface="+mn-lt"/>
              </a:rPr>
              <a:t>Simon Péter</a:t>
            </a:r>
            <a:endParaRPr lang="hu-HU" sz="1100" b="1" dirty="0">
              <a:solidFill>
                <a:srgbClr val="FFFFFF"/>
              </a:solidFill>
            </a:endParaRPr>
          </a:p>
          <a:p>
            <a:pPr>
              <a:buFont typeface="Arial"/>
              <a:buChar char="•"/>
            </a:pPr>
            <a:r>
              <a:rPr lang="hu-HU" sz="1100" b="1" dirty="0">
                <a:solidFill>
                  <a:srgbClr val="FFFFFF"/>
                </a:solidFill>
                <a:ea typeface="+mn-lt"/>
                <a:cs typeface="+mn-lt"/>
              </a:rPr>
              <a:t>Hosszú</a:t>
            </a:r>
            <a:endParaRPr lang="hu-HU" sz="1100" b="1" dirty="0">
              <a:solidFill>
                <a:srgbClr val="FFFFFF"/>
              </a:solidFill>
            </a:endParaRPr>
          </a:p>
          <a:p>
            <a:pPr>
              <a:buFont typeface="Arial"/>
              <a:buChar char="•"/>
            </a:pPr>
            <a:r>
              <a:rPr lang="hu-HU" sz="1100" b="1" dirty="0">
                <a:solidFill>
                  <a:srgbClr val="FFFFFF"/>
                </a:solidFill>
                <a:ea typeface="+mn-lt"/>
                <a:cs typeface="+mn-lt"/>
              </a:rPr>
              <a:t>Suhanc /Éva/</a:t>
            </a:r>
            <a:endParaRPr lang="hu-HU" sz="1100" b="1">
              <a:solidFill>
                <a:srgbClr val="FFFFFF"/>
              </a:solidFill>
            </a:endParaRPr>
          </a:p>
          <a:p>
            <a:pPr>
              <a:buFont typeface="Arial"/>
              <a:buChar char="•"/>
            </a:pPr>
            <a:r>
              <a:rPr lang="hu-HU" sz="1100" b="1" dirty="0">
                <a:solidFill>
                  <a:srgbClr val="FFFFFF"/>
                </a:solidFill>
                <a:ea typeface="+mn-lt"/>
                <a:cs typeface="+mn-lt"/>
              </a:rPr>
              <a:t>Ficsúr</a:t>
            </a:r>
            <a:endParaRPr lang="hu-HU" sz="1100" b="1">
              <a:solidFill>
                <a:srgbClr val="FFFFFF"/>
              </a:solidFill>
            </a:endParaRPr>
          </a:p>
          <a:p>
            <a:pPr>
              <a:buFont typeface="Arial"/>
              <a:buChar char="•"/>
            </a:pPr>
            <a:r>
              <a:rPr lang="hu-HU" sz="1100" b="1" dirty="0">
                <a:solidFill>
                  <a:srgbClr val="FFFFFF"/>
                </a:solidFill>
                <a:ea typeface="+mn-lt"/>
                <a:cs typeface="+mn-lt"/>
              </a:rPr>
              <a:t>Kuksi</a:t>
            </a:r>
            <a:endParaRPr lang="hu-HU" sz="1100" b="1">
              <a:solidFill>
                <a:srgbClr val="FFFFFF"/>
              </a:solidFill>
            </a:endParaRPr>
          </a:p>
          <a:p>
            <a:pPr>
              <a:buFont typeface="Arial"/>
              <a:buChar char="•"/>
            </a:pPr>
            <a:r>
              <a:rPr lang="hu-HU" sz="1100" b="1" dirty="0">
                <a:solidFill>
                  <a:srgbClr val="FFFFFF"/>
                </a:solidFill>
                <a:ea typeface="+mn-lt"/>
                <a:cs typeface="+mn-lt"/>
              </a:rPr>
              <a:t>Szeplős</a:t>
            </a:r>
            <a:endParaRPr lang="hu-HU" sz="1100" b="1">
              <a:solidFill>
                <a:srgbClr val="FFFFFF"/>
              </a:solidFill>
            </a:endParaRPr>
          </a:p>
          <a:p>
            <a:pPr>
              <a:buFont typeface="Arial"/>
              <a:buChar char="•"/>
            </a:pPr>
            <a:r>
              <a:rPr lang="hu-HU" sz="1100" b="1" dirty="0">
                <a:solidFill>
                  <a:srgbClr val="FFFFFF"/>
                </a:solidFill>
                <a:ea typeface="+mn-lt"/>
                <a:cs typeface="+mn-lt"/>
              </a:rPr>
              <a:t>Csóró</a:t>
            </a:r>
            <a:endParaRPr lang="hu-HU" sz="1100" b="1">
              <a:solidFill>
                <a:srgbClr val="FFFFFF"/>
              </a:solidFill>
            </a:endParaRPr>
          </a:p>
          <a:p>
            <a:pPr>
              <a:buFont typeface="Arial"/>
              <a:buChar char="•"/>
            </a:pPr>
            <a:r>
              <a:rPr lang="hu-HU" sz="1100" b="1" dirty="0">
                <a:solidFill>
                  <a:srgbClr val="FFFFFF"/>
                </a:solidFill>
                <a:ea typeface="+mn-lt"/>
                <a:cs typeface="+mn-lt"/>
              </a:rPr>
              <a:t>Suttyó</a:t>
            </a:r>
            <a:endParaRPr lang="hu-HU" sz="1100" b="1">
              <a:solidFill>
                <a:srgbClr val="FFFFFF"/>
              </a:solidFill>
            </a:endParaRPr>
          </a:p>
          <a:p>
            <a:pPr>
              <a:buFont typeface="Arial"/>
              <a:buChar char="•"/>
            </a:pPr>
            <a:r>
              <a:rPr lang="hu-HU" sz="1100" b="1" dirty="0">
                <a:solidFill>
                  <a:srgbClr val="FFFFFF"/>
                </a:solidFill>
                <a:ea typeface="+mn-lt"/>
                <a:cs typeface="+mn-lt"/>
              </a:rPr>
              <a:t>Professzor</a:t>
            </a:r>
            <a:endParaRPr lang="hu-HU" sz="1100" b="1">
              <a:solidFill>
                <a:srgbClr val="FFFFFF"/>
              </a:solidFill>
            </a:endParaRPr>
          </a:p>
          <a:p>
            <a:pPr>
              <a:buFont typeface="Arial"/>
              <a:buChar char="•"/>
            </a:pPr>
            <a:r>
              <a:rPr lang="hu-HU" sz="1100" b="1" err="1">
                <a:solidFill>
                  <a:srgbClr val="FFFFFF"/>
                </a:solidFill>
                <a:ea typeface="+mn-lt"/>
                <a:cs typeface="+mn-lt"/>
              </a:rPr>
              <a:t>Pötyi</a:t>
            </a:r>
            <a:endParaRPr lang="hu-HU" sz="1100" b="1">
              <a:solidFill>
                <a:srgbClr val="FFFFFF"/>
              </a:solidFill>
            </a:endParaRPr>
          </a:p>
          <a:p>
            <a:pPr>
              <a:buFont typeface="Arial"/>
              <a:buChar char="•"/>
            </a:pPr>
            <a:r>
              <a:rPr lang="hu-HU" sz="1100" b="1" dirty="0">
                <a:solidFill>
                  <a:srgbClr val="FFFFFF"/>
                </a:solidFill>
                <a:ea typeface="+mn-lt"/>
                <a:cs typeface="+mn-lt"/>
              </a:rPr>
              <a:t>Egyenruhás</a:t>
            </a:r>
            <a:endParaRPr lang="hu-HU" sz="1100" b="1">
              <a:solidFill>
                <a:srgbClr val="FFFFFF"/>
              </a:solidFill>
            </a:endParaRPr>
          </a:p>
          <a:p>
            <a:pPr>
              <a:buFont typeface="Arial"/>
              <a:buChar char="•"/>
            </a:pPr>
            <a:r>
              <a:rPr lang="hu-HU" sz="1100" b="1" dirty="0">
                <a:solidFill>
                  <a:srgbClr val="FFFFFF"/>
                </a:solidFill>
                <a:ea typeface="+mn-lt"/>
                <a:cs typeface="+mn-lt"/>
              </a:rPr>
              <a:t>Tanító</a:t>
            </a:r>
            <a:endParaRPr lang="hu-HU" sz="1100" b="1">
              <a:solidFill>
                <a:srgbClr val="FFFFFF"/>
              </a:solidFill>
            </a:endParaRPr>
          </a:p>
          <a:p>
            <a:pPr>
              <a:buFont typeface="Arial"/>
              <a:buChar char="•"/>
            </a:pPr>
            <a:r>
              <a:rPr lang="hu-HU" sz="1100" b="1" dirty="0">
                <a:solidFill>
                  <a:srgbClr val="FFFFFF"/>
                </a:solidFill>
                <a:ea typeface="+mn-lt"/>
                <a:cs typeface="+mn-lt"/>
              </a:rPr>
              <a:t>Leventeoktató</a:t>
            </a:r>
            <a:endParaRPr lang="hu-HU" sz="1100" b="1">
              <a:solidFill>
                <a:srgbClr val="FFFFFF"/>
              </a:solidFill>
            </a:endParaRPr>
          </a:p>
          <a:p>
            <a:pPr>
              <a:buFont typeface="Arial"/>
              <a:buChar char="•"/>
            </a:pPr>
            <a:r>
              <a:rPr lang="hu-HU" sz="1100" b="1" dirty="0">
                <a:solidFill>
                  <a:srgbClr val="FFFFFF"/>
                </a:solidFill>
                <a:ea typeface="+mn-lt"/>
                <a:cs typeface="+mn-lt"/>
              </a:rPr>
              <a:t>Tróger</a:t>
            </a:r>
            <a:endParaRPr lang="hu-HU" sz="1100" b="1">
              <a:solidFill>
                <a:srgbClr val="FFFFFF"/>
              </a:solidFill>
            </a:endParaRPr>
          </a:p>
          <a:p>
            <a:pPr>
              <a:buFont typeface="Arial"/>
              <a:buChar char="•"/>
            </a:pPr>
            <a:r>
              <a:rPr lang="hu-HU" sz="1100" b="1" dirty="0">
                <a:solidFill>
                  <a:srgbClr val="FFFFFF"/>
                </a:solidFill>
                <a:ea typeface="+mn-lt"/>
                <a:cs typeface="+mn-lt"/>
              </a:rPr>
              <a:t>Sofőr</a:t>
            </a:r>
            <a:endParaRPr lang="hu-HU" sz="1100" b="1">
              <a:solidFill>
                <a:srgbClr val="FFFFFF"/>
              </a:solidFill>
            </a:endParaRPr>
          </a:p>
          <a:p>
            <a:pPr>
              <a:buFont typeface="Arial"/>
              <a:buChar char="•"/>
            </a:pPr>
            <a:endParaRPr lang="hu-HU" sz="1100" b="1" dirty="0">
              <a:solidFill>
                <a:srgbClr val="FFFFFF"/>
              </a:solidFill>
            </a:endParaRPr>
          </a:p>
          <a:p>
            <a:pPr marL="0" indent="0">
              <a:buNone/>
            </a:pPr>
            <a:endParaRPr lang="hu-HU" dirty="0">
              <a:solidFill>
                <a:srgbClr val="FFFFFF"/>
              </a:solidFill>
            </a:endParaRPr>
          </a:p>
        </p:txBody>
      </p:sp>
      <p:sp>
        <p:nvSpPr>
          <p:cNvPr id="4" name="Szövegdoboz 3">
            <a:extLst>
              <a:ext uri="{FF2B5EF4-FFF2-40B4-BE49-F238E27FC236}">
                <a16:creationId xmlns:a16="http://schemas.microsoft.com/office/drawing/2014/main" id="{71FA1B69-B4EC-2EE7-E901-539A48BD4095}"/>
              </a:ext>
            </a:extLst>
          </p:cNvPr>
          <p:cNvSpPr txBox="1"/>
          <p:nvPr/>
        </p:nvSpPr>
        <p:spPr>
          <a:xfrm>
            <a:off x="1779423" y="1558535"/>
            <a:ext cx="1089558" cy="13680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Sans-Serif"/>
              <a:buChar char="•"/>
            </a:pPr>
            <a:r>
              <a:rPr lang="hu-HU" sz="1100" b="1" dirty="0">
                <a:solidFill>
                  <a:srgbClr val="FFFFFF"/>
                </a:solidFill>
              </a:rPr>
              <a:t>Paraszt</a:t>
            </a:r>
            <a:endParaRPr lang="hu-HU" sz="1100" dirty="0">
              <a:solidFill>
                <a:srgbClr val="FFFFFF"/>
              </a:solidFill>
            </a:endParaRPr>
          </a:p>
          <a:p>
            <a:pPr marL="285750" indent="-285750">
              <a:lnSpc>
                <a:spcPct val="90000"/>
              </a:lnSpc>
              <a:spcBef>
                <a:spcPts val="1000"/>
              </a:spcBef>
              <a:buFont typeface="Arial,Sans-Serif"/>
              <a:buChar char="•"/>
            </a:pPr>
            <a:r>
              <a:rPr lang="hu-HU" sz="1100" b="1" dirty="0">
                <a:solidFill>
                  <a:srgbClr val="FFFFFF"/>
                </a:solidFill>
              </a:rPr>
              <a:t>Ember</a:t>
            </a:r>
            <a:endParaRPr lang="hu-HU" sz="1100" dirty="0">
              <a:solidFill>
                <a:srgbClr val="FFFFFF"/>
              </a:solidFill>
            </a:endParaRPr>
          </a:p>
          <a:p>
            <a:pPr marL="285750" indent="-285750">
              <a:lnSpc>
                <a:spcPct val="90000"/>
              </a:lnSpc>
              <a:spcBef>
                <a:spcPts val="1000"/>
              </a:spcBef>
              <a:buFont typeface="Arial,Sans-Serif"/>
              <a:buChar char="•"/>
            </a:pPr>
            <a:r>
              <a:rPr lang="hu-HU" sz="1100" b="1" dirty="0">
                <a:solidFill>
                  <a:srgbClr val="FFFFFF"/>
                </a:solidFill>
              </a:rPr>
              <a:t>Férfi</a:t>
            </a:r>
            <a:endParaRPr lang="hu-HU" sz="1100" dirty="0">
              <a:solidFill>
                <a:srgbClr val="FFFFFF"/>
              </a:solidFill>
            </a:endParaRPr>
          </a:p>
          <a:p>
            <a:pPr marL="285750" indent="-285750">
              <a:lnSpc>
                <a:spcPct val="90000"/>
              </a:lnSpc>
              <a:spcBef>
                <a:spcPts val="1000"/>
              </a:spcBef>
              <a:buFont typeface="Arial,Sans-Serif"/>
              <a:buChar char="•"/>
            </a:pPr>
            <a:r>
              <a:rPr lang="hu-HU" sz="1100" b="1" dirty="0">
                <a:solidFill>
                  <a:srgbClr val="FFFFFF"/>
                </a:solidFill>
              </a:rPr>
              <a:t>Valaki</a:t>
            </a:r>
            <a:endParaRPr lang="hu-HU" sz="1100" dirty="0">
              <a:solidFill>
                <a:srgbClr val="FFFFFF"/>
              </a:solidFill>
            </a:endParaRPr>
          </a:p>
          <a:p>
            <a:pPr marL="285750" indent="-285750" algn="l">
              <a:lnSpc>
                <a:spcPct val="90000"/>
              </a:lnSpc>
              <a:spcBef>
                <a:spcPts val="1000"/>
              </a:spcBef>
              <a:buFont typeface="Arial,Sans-Serif"/>
              <a:buChar char="•"/>
            </a:pPr>
            <a:r>
              <a:rPr lang="hu-HU" sz="1100" b="1" dirty="0">
                <a:solidFill>
                  <a:srgbClr val="FFFFFF"/>
                </a:solidFill>
              </a:rPr>
              <a:t>Másik</a:t>
            </a:r>
            <a:endParaRPr lang="hu-HU" dirty="0">
              <a:solidFill>
                <a:srgbClr val="FFFFFF"/>
              </a:solidFill>
            </a:endParaRPr>
          </a:p>
        </p:txBody>
      </p:sp>
      <p:sp>
        <p:nvSpPr>
          <p:cNvPr id="5" name="Szövegdoboz 4">
            <a:extLst>
              <a:ext uri="{FF2B5EF4-FFF2-40B4-BE49-F238E27FC236}">
                <a16:creationId xmlns:a16="http://schemas.microsoft.com/office/drawing/2014/main" id="{BC77555D-8106-F450-4E67-D8727EE472BB}"/>
              </a:ext>
            </a:extLst>
          </p:cNvPr>
          <p:cNvSpPr txBox="1"/>
          <p:nvPr/>
        </p:nvSpPr>
        <p:spPr>
          <a:xfrm>
            <a:off x="4718565" y="1334374"/>
            <a:ext cx="6995898" cy="15889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hu-HU" sz="1600" b="1" dirty="0">
                <a:solidFill>
                  <a:srgbClr val="FFFFFF"/>
                </a:solidFill>
                <a:ea typeface="+mn-lt"/>
                <a:cs typeface="+mn-lt"/>
              </a:rPr>
              <a:t>Zeneszerző: Dés László</a:t>
            </a:r>
            <a:endParaRPr lang="hu-HU" sz="2400" b="1" dirty="0">
              <a:solidFill>
                <a:srgbClr val="FFFFFF"/>
              </a:solidFill>
            </a:endParaRPr>
          </a:p>
          <a:p>
            <a:pPr marL="285750" indent="-285750">
              <a:buFont typeface="Arial"/>
              <a:buChar char="•"/>
            </a:pPr>
            <a:r>
              <a:rPr lang="hu-HU" sz="1600" b="1" dirty="0">
                <a:solidFill>
                  <a:srgbClr val="FFFFFF"/>
                </a:solidFill>
                <a:ea typeface="+mn-lt"/>
                <a:cs typeface="+mn-lt"/>
              </a:rPr>
              <a:t>Dalszöveg: Nemes István</a:t>
            </a:r>
            <a:endParaRPr lang="hu-HU" sz="2400" b="1" dirty="0">
              <a:solidFill>
                <a:srgbClr val="FFFFFF"/>
              </a:solidFill>
            </a:endParaRPr>
          </a:p>
          <a:p>
            <a:pPr marL="285750" indent="-285750">
              <a:buFont typeface="Arial"/>
              <a:buChar char="•"/>
            </a:pPr>
            <a:r>
              <a:rPr lang="hu-HU" sz="1600" b="1" dirty="0">
                <a:solidFill>
                  <a:srgbClr val="FFFFFF"/>
                </a:solidFill>
                <a:ea typeface="+mn-lt"/>
                <a:cs typeface="+mn-lt"/>
              </a:rPr>
              <a:t>Szövegkönyv: Böhm György, Korcsmáros György, Horváth Péter</a:t>
            </a:r>
            <a:endParaRPr lang="hu-HU" sz="2400" b="1" dirty="0">
              <a:solidFill>
                <a:srgbClr val="FFFFFF"/>
              </a:solidFill>
            </a:endParaRPr>
          </a:p>
          <a:p>
            <a:r>
              <a:rPr lang="hu-HU" sz="1600" b="1" dirty="0">
                <a:solidFill>
                  <a:srgbClr val="FFFFFF"/>
                </a:solidFill>
                <a:ea typeface="+mn-lt"/>
                <a:cs typeface="+mn-lt"/>
              </a:rPr>
              <a:t>A musical-adaptáció </a:t>
            </a:r>
            <a:r>
              <a:rPr lang="hu-HU" sz="1600" b="1" dirty="0" err="1">
                <a:solidFill>
                  <a:srgbClr val="FFFFFF"/>
                </a:solidFill>
                <a:ea typeface="+mn-lt"/>
                <a:cs typeface="+mn-lt"/>
              </a:rPr>
              <a:t>Radványi</a:t>
            </a:r>
            <a:r>
              <a:rPr lang="hu-HU" sz="1600" b="1" dirty="0">
                <a:solidFill>
                  <a:srgbClr val="FFFFFF"/>
                </a:solidFill>
                <a:ea typeface="+mn-lt"/>
                <a:cs typeface="+mn-lt"/>
              </a:rPr>
              <a:t> Géza és Balázs Béla azonos című filmje alapján készült mint </a:t>
            </a:r>
            <a:r>
              <a:rPr lang="hu-HU" sz="1600" b="1" dirty="0" err="1">
                <a:solidFill>
                  <a:srgbClr val="FFFFFF"/>
                </a:solidFill>
                <a:ea typeface="+mn-lt"/>
                <a:cs typeface="+mn-lt"/>
              </a:rPr>
              <a:t>ahhogy</a:t>
            </a:r>
            <a:r>
              <a:rPr lang="hu-HU" sz="1600" b="1" dirty="0">
                <a:solidFill>
                  <a:srgbClr val="FFFFFF"/>
                </a:solidFill>
                <a:ea typeface="+mn-lt"/>
                <a:cs typeface="+mn-lt"/>
              </a:rPr>
              <a:t> ezt már említettem.</a:t>
            </a:r>
            <a:endParaRPr lang="hu-HU" sz="2400" b="1" dirty="0">
              <a:solidFill>
                <a:srgbClr val="FFFFFF"/>
              </a:solidFill>
            </a:endParaRPr>
          </a:p>
          <a:p>
            <a:pPr marL="285750" indent="-285750" algn="l">
              <a:buFont typeface="Arial"/>
              <a:buChar char="•"/>
            </a:pPr>
            <a:endParaRPr lang="hu-HU" sz="1600" b="1" dirty="0">
              <a:solidFill>
                <a:srgbClr val="FFFFFF"/>
              </a:solidFill>
            </a:endParaRPr>
          </a:p>
        </p:txBody>
      </p:sp>
      <p:sp>
        <p:nvSpPr>
          <p:cNvPr id="6" name="Szövegdoboz 5">
            <a:extLst>
              <a:ext uri="{FF2B5EF4-FFF2-40B4-BE49-F238E27FC236}">
                <a16:creationId xmlns:a16="http://schemas.microsoft.com/office/drawing/2014/main" id="{486AF893-FFC5-6CB8-809F-B65B2B81D76B}"/>
              </a:ext>
            </a:extLst>
          </p:cNvPr>
          <p:cNvSpPr txBox="1"/>
          <p:nvPr/>
        </p:nvSpPr>
        <p:spPr>
          <a:xfrm>
            <a:off x="2864546" y="2689710"/>
            <a:ext cx="3116612" cy="43088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hu-HU" sz="4400" dirty="0">
                <a:solidFill>
                  <a:srgbClr val="FFFFFF"/>
                </a:solidFill>
              </a:rPr>
              <a:t>Zenék:</a:t>
            </a:r>
          </a:p>
          <a:p>
            <a:endParaRPr lang="hu-HU" sz="1000" dirty="0">
              <a:solidFill>
                <a:srgbClr val="FFFFFF"/>
              </a:solidFill>
              <a:ea typeface="+mn-lt"/>
              <a:cs typeface="+mn-lt"/>
            </a:endParaRPr>
          </a:p>
          <a:p>
            <a:pPr marL="285750" indent="-285750">
              <a:buFont typeface="Arial"/>
              <a:buChar char="•"/>
            </a:pPr>
            <a:r>
              <a:rPr lang="hu-HU" sz="1600" b="1" dirty="0">
                <a:solidFill>
                  <a:srgbClr val="FFFFFF"/>
                </a:solidFill>
                <a:ea typeface="+mn-lt"/>
                <a:cs typeface="+mn-lt"/>
              </a:rPr>
              <a:t>Prológ + Kuksi dala</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Dal a staubról</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Leventedal</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Gyerekjáték</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Ficsúr dala</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Vándorlás</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Éva dala</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Fosztogatás</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Fontos, hogy rend legyen</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Halotti ének, fohász</a:t>
            </a:r>
            <a:endParaRPr lang="hu-HU" sz="1600" b="1">
              <a:solidFill>
                <a:srgbClr val="FFFFFF"/>
              </a:solidFill>
            </a:endParaRPr>
          </a:p>
          <a:p>
            <a:pPr marL="285750" indent="-285750">
              <a:buFont typeface="Arial"/>
              <a:buChar char="•"/>
            </a:pPr>
            <a:r>
              <a:rPr lang="hu-HU" sz="1600" b="1" dirty="0">
                <a:solidFill>
                  <a:srgbClr val="FFFFFF"/>
                </a:solidFill>
                <a:ea typeface="+mn-lt"/>
                <a:cs typeface="+mn-lt"/>
              </a:rPr>
              <a:t>Vándorlás (csak zene)</a:t>
            </a:r>
            <a:endParaRPr lang="hu-HU" sz="1600" b="1">
              <a:solidFill>
                <a:srgbClr val="FFFFFF"/>
              </a:solidFill>
            </a:endParaRPr>
          </a:p>
          <a:p>
            <a:pPr marL="285750" indent="-285750">
              <a:buFont typeface="Arial"/>
              <a:buChar char="•"/>
            </a:pPr>
            <a:endParaRPr lang="hu-HU" sz="1600" b="1" dirty="0">
              <a:solidFill>
                <a:srgbClr val="FFFFFF"/>
              </a:solidFill>
            </a:endParaRPr>
          </a:p>
          <a:p>
            <a:endParaRPr lang="hu-HU" dirty="0">
              <a:solidFill>
                <a:srgbClr val="FFFFFF"/>
              </a:solidFill>
            </a:endParaRPr>
          </a:p>
        </p:txBody>
      </p:sp>
      <p:sp>
        <p:nvSpPr>
          <p:cNvPr id="7" name="Szövegdoboz 6">
            <a:extLst>
              <a:ext uri="{FF2B5EF4-FFF2-40B4-BE49-F238E27FC236}">
                <a16:creationId xmlns:a16="http://schemas.microsoft.com/office/drawing/2014/main" id="{AA275706-8407-04C8-1F58-3575B5179D8B}"/>
              </a:ext>
            </a:extLst>
          </p:cNvPr>
          <p:cNvSpPr txBox="1"/>
          <p:nvPr/>
        </p:nvSpPr>
        <p:spPr>
          <a:xfrm>
            <a:off x="5588755" y="3571649"/>
            <a:ext cx="3146244"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Sans-Serif"/>
              <a:buChar char="•"/>
            </a:pPr>
            <a:r>
              <a:rPr lang="hu-HU" sz="1600" b="1">
                <a:solidFill>
                  <a:srgbClr val="FFFFFF"/>
                </a:solidFill>
              </a:rPr>
              <a:t>Valahol Európában (Simon Péter dala)</a:t>
            </a:r>
            <a:endParaRPr lang="hu-HU" sz="1600">
              <a:solidFill>
                <a:srgbClr val="FFFFFF"/>
              </a:solidFill>
            </a:endParaRPr>
          </a:p>
          <a:p>
            <a:pPr marL="285750" indent="-285750">
              <a:buFont typeface="Arial,Sans-Serif"/>
              <a:buChar char="•"/>
            </a:pPr>
            <a:r>
              <a:rPr lang="hu-HU" sz="1600" b="1">
                <a:solidFill>
                  <a:srgbClr val="FFFFFF"/>
                </a:solidFill>
              </a:rPr>
              <a:t>Orgia</a:t>
            </a:r>
            <a:endParaRPr lang="hu-HU" sz="1600">
              <a:solidFill>
                <a:srgbClr val="FFFFFF"/>
              </a:solidFill>
            </a:endParaRPr>
          </a:p>
          <a:p>
            <a:pPr marL="285750" indent="-285750">
              <a:buFont typeface="Arial,Sans-Serif"/>
              <a:buChar char="•"/>
            </a:pPr>
            <a:r>
              <a:rPr lang="hu-HU" sz="1600" b="1">
                <a:solidFill>
                  <a:srgbClr val="FFFFFF"/>
                </a:solidFill>
              </a:rPr>
              <a:t>Hosszú és Suhanc szerelmi kettőse</a:t>
            </a:r>
            <a:endParaRPr lang="hu-HU" sz="1600">
              <a:solidFill>
                <a:srgbClr val="FFFFFF"/>
              </a:solidFill>
            </a:endParaRPr>
          </a:p>
          <a:p>
            <a:pPr marL="285750" indent="-285750">
              <a:buFont typeface="Arial,Sans-Serif"/>
              <a:buChar char="•"/>
            </a:pPr>
            <a:r>
              <a:rPr lang="hu-HU" sz="1600" b="1">
                <a:solidFill>
                  <a:srgbClr val="FFFFFF"/>
                </a:solidFill>
              </a:rPr>
              <a:t>A zene</a:t>
            </a:r>
            <a:endParaRPr lang="hu-HU" sz="1600">
              <a:solidFill>
                <a:srgbClr val="FFFFFF"/>
              </a:solidFill>
            </a:endParaRPr>
          </a:p>
          <a:p>
            <a:pPr marL="285750" indent="-285750">
              <a:buFont typeface="Arial,Sans-Serif"/>
              <a:buChar char="•"/>
            </a:pPr>
            <a:r>
              <a:rPr lang="hu-HU" sz="1600" b="1">
                <a:solidFill>
                  <a:srgbClr val="FFFFFF"/>
                </a:solidFill>
              </a:rPr>
              <a:t>Mi leszek ha nagy leszek?</a:t>
            </a:r>
            <a:endParaRPr lang="hu-HU" sz="1600">
              <a:solidFill>
                <a:srgbClr val="FFFFFF"/>
              </a:solidFill>
            </a:endParaRPr>
          </a:p>
          <a:p>
            <a:pPr marL="285750" indent="-285750">
              <a:buFont typeface="Arial,Sans-Serif"/>
              <a:buChar char="•"/>
            </a:pPr>
            <a:r>
              <a:rPr lang="hu-HU" sz="1600" b="1">
                <a:solidFill>
                  <a:srgbClr val="FFFFFF"/>
                </a:solidFill>
              </a:rPr>
              <a:t>Hosszú dala</a:t>
            </a:r>
            <a:endParaRPr lang="hu-HU" sz="1600">
              <a:solidFill>
                <a:srgbClr val="FFFFFF"/>
              </a:solidFill>
            </a:endParaRPr>
          </a:p>
          <a:p>
            <a:pPr marL="285750" indent="-285750">
              <a:buFont typeface="Arial,Sans-Serif"/>
              <a:buChar char="•"/>
            </a:pPr>
            <a:r>
              <a:rPr lang="hu-HU" sz="1600" b="1" dirty="0">
                <a:solidFill>
                  <a:srgbClr val="FFFFFF"/>
                </a:solidFill>
              </a:rPr>
              <a:t>Kuksi halála</a:t>
            </a:r>
            <a:endParaRPr lang="hu-HU" sz="1600" dirty="0">
              <a:solidFill>
                <a:srgbClr val="FFFFFF"/>
              </a:solidFill>
            </a:endParaRPr>
          </a:p>
          <a:p>
            <a:pPr marL="285750" indent="-285750">
              <a:buFont typeface="Arial,Sans-Serif"/>
              <a:buChar char="•"/>
            </a:pPr>
            <a:r>
              <a:rPr lang="hu-HU" sz="1600" b="1" dirty="0">
                <a:solidFill>
                  <a:srgbClr val="FFFFFF"/>
                </a:solidFill>
              </a:rPr>
              <a:t>Finálé (Föld anya...)</a:t>
            </a:r>
            <a:endParaRPr lang="hu-HU" dirty="0">
              <a:solidFill>
                <a:srgbClr val="FFFFFF"/>
              </a:solidFill>
            </a:endParaRPr>
          </a:p>
        </p:txBody>
      </p:sp>
    </p:spTree>
    <p:extLst>
      <p:ext uri="{BB962C8B-B14F-4D97-AF65-F5344CB8AC3E}">
        <p14:creationId xmlns:p14="http://schemas.microsoft.com/office/powerpoint/2010/main" val="3100513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Kép 7" descr="A képen ruházat, lábbelik, személy, ember látható&#10;&#10;Lehet, hogy az AI által létrehozott tartalom helytelen.">
            <a:extLst>
              <a:ext uri="{FF2B5EF4-FFF2-40B4-BE49-F238E27FC236}">
                <a16:creationId xmlns:a16="http://schemas.microsoft.com/office/drawing/2014/main" id="{663B4F36-65D6-1E5A-3322-578E0B8C6E1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33000"/>
                    </a14:imgEffect>
                  </a14:imgLayer>
                </a14:imgProps>
              </a:ext>
            </a:extLst>
          </a:blip>
          <a:stretch>
            <a:fillRect/>
          </a:stretch>
        </p:blipFill>
        <p:spPr>
          <a:xfrm>
            <a:off x="1806" y="0"/>
            <a:ext cx="12188389" cy="6858000"/>
          </a:xfrm>
          <a:prstGeom prst="rect">
            <a:avLst/>
          </a:prstGeom>
        </p:spPr>
      </p:pic>
      <p:sp>
        <p:nvSpPr>
          <p:cNvPr id="2" name="Cím 1">
            <a:extLst>
              <a:ext uri="{FF2B5EF4-FFF2-40B4-BE49-F238E27FC236}">
                <a16:creationId xmlns:a16="http://schemas.microsoft.com/office/drawing/2014/main" id="{DC8056A2-8BA4-4480-1584-113F14C2D383}"/>
              </a:ext>
            </a:extLst>
          </p:cNvPr>
          <p:cNvSpPr>
            <a:spLocks noGrp="1"/>
          </p:cNvSpPr>
          <p:nvPr>
            <p:ph type="title"/>
          </p:nvPr>
        </p:nvSpPr>
        <p:spPr/>
        <p:txBody>
          <a:bodyPr>
            <a:normAutofit/>
          </a:bodyPr>
          <a:lstStyle/>
          <a:p>
            <a:pPr algn="ctr"/>
            <a:r>
              <a:rPr lang="hu-HU" dirty="0">
                <a:solidFill>
                  <a:schemeClr val="bg1"/>
                </a:solidFill>
              </a:rPr>
              <a:t>Köszönöm a Figyelmet!</a:t>
            </a:r>
            <a:br>
              <a:rPr lang="hu-HU" dirty="0">
                <a:solidFill>
                  <a:schemeClr val="bg1"/>
                </a:solidFill>
              </a:rPr>
            </a:br>
            <a:r>
              <a:rPr lang="hu-HU" sz="1100" dirty="0">
                <a:solidFill>
                  <a:schemeClr val="bg2">
                    <a:lumMod val="76000"/>
                  </a:schemeClr>
                </a:solidFill>
              </a:rPr>
              <a:t>(Már ha egyáltalán figyeltél :)</a:t>
            </a:r>
          </a:p>
        </p:txBody>
      </p:sp>
      <p:sp>
        <p:nvSpPr>
          <p:cNvPr id="3" name="Tartalom helye 2">
            <a:extLst>
              <a:ext uri="{FF2B5EF4-FFF2-40B4-BE49-F238E27FC236}">
                <a16:creationId xmlns:a16="http://schemas.microsoft.com/office/drawing/2014/main" id="{2E6BF8E6-14D2-CF26-1E01-EBE306BBEEC4}"/>
              </a:ext>
            </a:extLst>
          </p:cNvPr>
          <p:cNvSpPr>
            <a:spLocks noGrp="1"/>
          </p:cNvSpPr>
          <p:nvPr>
            <p:ph idx="1"/>
          </p:nvPr>
        </p:nvSpPr>
        <p:spPr>
          <a:xfrm>
            <a:off x="838200" y="1467037"/>
            <a:ext cx="10515600" cy="4351338"/>
          </a:xfrm>
        </p:spPr>
        <p:txBody>
          <a:bodyPr vert="horz" lIns="91440" tIns="45720" rIns="91440" bIns="45720" rtlCol="0" anchor="t">
            <a:normAutofit/>
          </a:bodyPr>
          <a:lstStyle/>
          <a:p>
            <a:pPr marL="0" indent="0" algn="ctr">
              <a:buNone/>
            </a:pPr>
            <a:r>
              <a:rPr lang="hu-HU" dirty="0">
                <a:solidFill>
                  <a:schemeClr val="bg1"/>
                </a:solidFill>
              </a:rPr>
              <a:t>Források:</a:t>
            </a:r>
          </a:p>
          <a:p>
            <a:pPr marL="0" indent="0" algn="ctr">
              <a:buNone/>
            </a:pPr>
            <a:endParaRPr lang="hu-HU" dirty="0"/>
          </a:p>
          <a:p>
            <a:pPr marL="0" indent="0" algn="ctr">
              <a:buNone/>
            </a:pPr>
            <a:endParaRPr lang="hu-HU" dirty="0"/>
          </a:p>
        </p:txBody>
      </p:sp>
      <p:sp>
        <p:nvSpPr>
          <p:cNvPr id="4" name="Téglalap: lekerekített 3">
            <a:extLst>
              <a:ext uri="{FF2B5EF4-FFF2-40B4-BE49-F238E27FC236}">
                <a16:creationId xmlns:a16="http://schemas.microsoft.com/office/drawing/2014/main" id="{1F23EA37-08E8-7262-B548-34E0A9E8BB6B}"/>
              </a:ext>
            </a:extLst>
          </p:cNvPr>
          <p:cNvSpPr/>
          <p:nvPr/>
        </p:nvSpPr>
        <p:spPr>
          <a:xfrm>
            <a:off x="4066911" y="2100421"/>
            <a:ext cx="1844488"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hu-HU" dirty="0">
                <a:hlinkClick r:id="rId4"/>
              </a:rPr>
              <a:t>Hátterek</a:t>
            </a:r>
            <a:endParaRPr lang="hu-HU" dirty="0"/>
          </a:p>
        </p:txBody>
      </p:sp>
      <p:sp>
        <p:nvSpPr>
          <p:cNvPr id="7" name="Téglalap: lekerekített 6">
            <a:extLst>
              <a:ext uri="{FF2B5EF4-FFF2-40B4-BE49-F238E27FC236}">
                <a16:creationId xmlns:a16="http://schemas.microsoft.com/office/drawing/2014/main" id="{97E0FA67-AB5B-C67A-E09C-0F950313401D}"/>
              </a:ext>
            </a:extLst>
          </p:cNvPr>
          <p:cNvSpPr/>
          <p:nvPr/>
        </p:nvSpPr>
        <p:spPr>
          <a:xfrm>
            <a:off x="6095176" y="2100421"/>
            <a:ext cx="1844488" cy="914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hu-HU" dirty="0">
                <a:hlinkClick r:id="rId5"/>
              </a:rPr>
              <a:t>Szöveg Raw</a:t>
            </a:r>
          </a:p>
          <a:p>
            <a:pPr algn="ctr"/>
            <a:r>
              <a:rPr lang="hu-HU" dirty="0">
                <a:hlinkClick r:id="rId5"/>
              </a:rPr>
              <a:t>Forrás</a:t>
            </a:r>
          </a:p>
        </p:txBody>
      </p:sp>
      <p:sp>
        <p:nvSpPr>
          <p:cNvPr id="9" name="Téglalap: lekerekített 8">
            <a:extLst>
              <a:ext uri="{FF2B5EF4-FFF2-40B4-BE49-F238E27FC236}">
                <a16:creationId xmlns:a16="http://schemas.microsoft.com/office/drawing/2014/main" id="{2A694506-024D-9611-BC05-F4812434A887}"/>
              </a:ext>
            </a:extLst>
          </p:cNvPr>
          <p:cNvSpPr/>
          <p:nvPr/>
        </p:nvSpPr>
        <p:spPr>
          <a:xfrm>
            <a:off x="4066911" y="3180725"/>
            <a:ext cx="3870058" cy="605742"/>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hu-HU" dirty="0">
                <a:hlinkClick r:id="rId6"/>
              </a:rPr>
              <a:t>Innen szedtem mindent </a:t>
            </a:r>
            <a:r>
              <a:rPr lang="hu-HU" dirty="0">
                <a:latin typeface="Aptos"/>
                <a:ea typeface="Roboto"/>
                <a:cs typeface="Roboto"/>
                <a:hlinkClick r:id="rId6"/>
              </a:rPr>
              <a:t>💔</a:t>
            </a:r>
            <a:r>
              <a:rPr lang="hu-HU" dirty="0">
                <a:solidFill>
                  <a:srgbClr val="FFFFFF"/>
                </a:solidFill>
                <a:latin typeface="Aptos"/>
                <a:ea typeface="Roboto"/>
                <a:cs typeface="Roboto"/>
                <a:hlinkClick r:id="rId6"/>
              </a:rPr>
              <a:t>🥀</a:t>
            </a:r>
            <a:endParaRPr lang="hu-HU" dirty="0"/>
          </a:p>
        </p:txBody>
      </p:sp>
      <p:sp>
        <p:nvSpPr>
          <p:cNvPr id="12" name="Szövegdoboz 11">
            <a:extLst>
              <a:ext uri="{FF2B5EF4-FFF2-40B4-BE49-F238E27FC236}">
                <a16:creationId xmlns:a16="http://schemas.microsoft.com/office/drawing/2014/main" id="{7D20ED99-77EF-232B-1A74-739B0325EF24}"/>
              </a:ext>
            </a:extLst>
          </p:cNvPr>
          <p:cNvSpPr txBox="1"/>
          <p:nvPr/>
        </p:nvSpPr>
        <p:spPr>
          <a:xfrm>
            <a:off x="-2505" y="6615620"/>
            <a:ext cx="2856934"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hu-HU" sz="1000" dirty="0">
                <a:solidFill>
                  <a:schemeClr val="bg1">
                    <a:lumMod val="85000"/>
                  </a:schemeClr>
                </a:solidFill>
              </a:rPr>
              <a:t>t.me/micr0softstore</a:t>
            </a:r>
          </a:p>
        </p:txBody>
      </p:sp>
    </p:spTree>
    <p:extLst>
      <p:ext uri="{BB962C8B-B14F-4D97-AF65-F5344CB8AC3E}">
        <p14:creationId xmlns:p14="http://schemas.microsoft.com/office/powerpoint/2010/main" val="2471873497"/>
      </p:ext>
    </p:extLst>
  </p:cSld>
  <p:clrMapOvr>
    <a:masterClrMapping/>
  </p:clrMapOvr>
</p:sld>
</file>

<file path=ppt/theme/theme1.xml><?xml version="1.0" encoding="utf-8"?>
<a:theme xmlns:a="http://schemas.openxmlformats.org/drawingml/2006/main" name="Office-té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Szélesvásznú</PresentationFormat>
  <Paragraphs>0</Paragraphs>
  <Slides>5</Slides>
  <Notes>0</Notes>
  <HiddenSlides>0</HiddenSlides>
  <MMClips>0</MMClips>
  <ScaleCrop>false</ScaleCrop>
  <HeadingPairs>
    <vt:vector size="4" baseType="variant">
      <vt:variant>
        <vt:lpstr>Téma</vt:lpstr>
      </vt:variant>
      <vt:variant>
        <vt:i4>1</vt:i4>
      </vt:variant>
      <vt:variant>
        <vt:lpstr>Diacímek</vt:lpstr>
      </vt:variant>
      <vt:variant>
        <vt:i4>5</vt:i4>
      </vt:variant>
    </vt:vector>
  </HeadingPairs>
  <TitlesOfParts>
    <vt:vector size="6" baseType="lpstr">
      <vt:lpstr>Office-téma</vt:lpstr>
      <vt:lpstr>Valahol Európában (Színdarab, musical)</vt:lpstr>
      <vt:lpstr>Bevezető:</vt:lpstr>
      <vt:lpstr>Történet:</vt:lpstr>
      <vt:lpstr>Szereplők:                Szerzők:</vt:lpstr>
      <vt:lpstr>Köszönöm a Figyelmet! (Már ha egyáltalán figyeltél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301</cp:revision>
  <dcterms:created xsi:type="dcterms:W3CDTF">2025-05-15T19:43:47Z</dcterms:created>
  <dcterms:modified xsi:type="dcterms:W3CDTF">2025-05-15T20:48:22Z</dcterms:modified>
</cp:coreProperties>
</file>

<file path=docProps/thumbnail.jpeg>
</file>